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3"/>
  </p:notesMasterIdLst>
  <p:sldIdLst>
    <p:sldId id="256" r:id="rId2"/>
    <p:sldId id="403" r:id="rId3"/>
    <p:sldId id="471" r:id="rId4"/>
    <p:sldId id="499" r:id="rId5"/>
    <p:sldId id="508" r:id="rId6"/>
    <p:sldId id="520" r:id="rId7"/>
    <p:sldId id="509" r:id="rId8"/>
    <p:sldId id="510" r:id="rId9"/>
    <p:sldId id="549" r:id="rId10"/>
    <p:sldId id="551" r:id="rId11"/>
    <p:sldId id="552" r:id="rId12"/>
    <p:sldId id="553" r:id="rId13"/>
    <p:sldId id="554" r:id="rId14"/>
    <p:sldId id="555" r:id="rId15"/>
    <p:sldId id="530" r:id="rId16"/>
    <p:sldId id="536" r:id="rId17"/>
    <p:sldId id="535" r:id="rId18"/>
    <p:sldId id="538" r:id="rId19"/>
    <p:sldId id="540" r:id="rId20"/>
    <p:sldId id="541" r:id="rId21"/>
    <p:sldId id="550" r:id="rId2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D4EBE9"/>
    <a:srgbClr val="02524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90743" autoAdjust="0"/>
  </p:normalViewPr>
  <p:slideViewPr>
    <p:cSldViewPr snapToGrid="0" snapToObjects="1">
      <p:cViewPr varScale="1">
        <p:scale>
          <a:sx n="131" d="100"/>
          <a:sy n="131" d="100"/>
        </p:scale>
        <p:origin x="184" y="2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06A5DD-3D93-2147-AA96-0254F8515EF3}"/>
              </a:ext>
            </a:extLst>
          </p:cNvPr>
          <p:cNvSpPr txBox="1"/>
          <p:nvPr/>
        </p:nvSpPr>
        <p:spPr>
          <a:xfrm>
            <a:off x="3171217" y="1770434"/>
            <a:ext cx="19421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646</Words>
  <Application>Microsoft Macintosh PowerPoint</Application>
  <PresentationFormat>A4-Papier (210 x 297 mm)</PresentationFormat>
  <Paragraphs>166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Source (TypeScript):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PowerPoint-Präsentation</vt:lpstr>
      <vt:lpstr>Schema beschreiben</vt:lpstr>
      <vt:lpstr>Aufsetzen</vt:lpstr>
      <vt:lpstr>Beispiel: query ausführen per API</vt:lpstr>
      <vt:lpstr>BeispieL: GraphQL Servlet</vt:lpstr>
      <vt:lpstr>mit Apollo und React</vt:lpstr>
      <vt:lpstr>Schritt 2: Queries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510</cp:revision>
  <cp:lastPrinted>2018-05-30T19:37:50Z</cp:lastPrinted>
  <dcterms:created xsi:type="dcterms:W3CDTF">2016-03-28T15:59:53Z</dcterms:created>
  <dcterms:modified xsi:type="dcterms:W3CDTF">2018-06-21T18:14:19Z</dcterms:modified>
</cp:coreProperties>
</file>